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1" r:id="rId2"/>
    <p:sldId id="262" r:id="rId3"/>
    <p:sldId id="263" r:id="rId4"/>
    <p:sldId id="272" r:id="rId5"/>
    <p:sldId id="259" r:id="rId6"/>
    <p:sldId id="258" r:id="rId7"/>
    <p:sldId id="26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6194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9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44C5-B847-4A99-BDC3-C24D609DD002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A53BC-1D57-42E7-930E-7EC752327F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38B6-8C59-48F1-B5C7-C7D4EBC9189E}" type="datetimeFigureOut">
              <a:rPr lang="zh-TW" altLang="en-US" smtClean="0"/>
              <a:pPr/>
              <a:t>2015/11/25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5BE4-0887-46D0-A9EE-83089C4AF5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oo.gl/6v6yC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36868" name="圖片 1"/>
          <p:cNvPicPr>
            <a:picLocks noChangeAspect="1" noChangeArrowheads="1"/>
          </p:cNvPicPr>
          <p:nvPr/>
        </p:nvPicPr>
        <p:blipFill>
          <a:blip r:embed="rId2" cstate="print"/>
          <a:srcRect l="5092" r="4715"/>
          <a:stretch>
            <a:fillRect/>
          </a:stretch>
        </p:blipFill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圖片 9" descr="GoldSeparat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581525"/>
            <a:ext cx="88439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5750004"/>
            <a:ext cx="68788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zh-TW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彼得</a:t>
            </a:r>
            <a:r>
              <a:rPr lang="zh-TW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潘夢不落帝國</a:t>
            </a:r>
            <a:r>
              <a:rPr lang="en-US" altLang="zh-TW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-</a:t>
            </a:r>
            <a:r>
              <a:rPr lang="zh-TW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小飛俠音樂劇</a:t>
            </a:r>
            <a:endParaRPr lang="en-US" altLang="zh-TW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細圓體" pitchFamily="49" charset="-120"/>
              <a:ea typeface="華康細圓體" pitchFamily="49" charset="-120"/>
              <a:cs typeface="Baskerville SemiBold Italic"/>
            </a:endParaRP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2015</a:t>
            </a:r>
            <a:r>
              <a:rPr lang="zh-TW" altLang="en-US" sz="28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年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12/4-12/6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 </a:t>
            </a:r>
            <a:r>
              <a:rPr lang="zh-TW" altLang="en-US" sz="28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臺北小巨蛋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五場</a:t>
            </a:r>
            <a:r>
              <a:rPr lang="en-US" altLang="zh-TW" sz="2800" b="1" dirty="0">
                <a:solidFill>
                  <a:schemeClr val="bg1"/>
                </a:solidFill>
                <a:latin typeface="華康細圓體" pitchFamily="49" charset="-120"/>
                <a:ea typeface="華康細圓體" pitchFamily="49" charset="-120"/>
                <a:cs typeface="新細明體" pitchFamily="18" charset="-120"/>
              </a:rPr>
              <a:t>)</a:t>
            </a:r>
            <a:endParaRPr lang="zh-TW" sz="1600" b="1" dirty="0">
              <a:solidFill>
                <a:schemeClr val="bg1"/>
              </a:solidFill>
              <a:latin typeface="華康細圓體" pitchFamily="49" charset="-120"/>
              <a:ea typeface="華康細圓體" pitchFamily="49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peterpan14022013.jpg"/>
          <p:cNvPicPr>
            <a:picLocks noChangeAspect="1"/>
          </p:cNvPicPr>
          <p:nvPr/>
        </p:nvPicPr>
        <p:blipFill>
          <a:blip r:embed="rId2" cstate="print"/>
          <a:srcRect b="20907"/>
          <a:stretch>
            <a:fillRect/>
          </a:stretch>
        </p:blipFill>
        <p:spPr>
          <a:xfrm>
            <a:off x="0" y="0"/>
            <a:ext cx="9144000" cy="3645024"/>
          </a:xfrm>
          <a:prstGeom prst="rect">
            <a:avLst/>
          </a:prstGeom>
        </p:spPr>
      </p:pic>
      <p:pic>
        <p:nvPicPr>
          <p:cNvPr id="16" name="圖片 15" descr="Star-DustSparkles-psd70726.png"/>
          <p:cNvPicPr>
            <a:picLocks noChangeAspect="1"/>
          </p:cNvPicPr>
          <p:nvPr/>
        </p:nvPicPr>
        <p:blipFill>
          <a:blip r:embed="rId3" cstate="print"/>
          <a:srcRect b="39262"/>
          <a:stretch>
            <a:fillRect/>
          </a:stretch>
        </p:blipFill>
        <p:spPr>
          <a:xfrm>
            <a:off x="1403648" y="2636912"/>
            <a:ext cx="6624736" cy="26556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321297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圓體(P)" pitchFamily="34" charset="-120"/>
                <a:ea typeface="華康中圓體(P)" pitchFamily="34" charset="-120"/>
              </a:rPr>
              <a:t>彼得潘音樂夢想國度 巨蛋製作夢幻登場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華康中圓體(P)" pitchFamily="34" charset="-120"/>
              <a:ea typeface="華康中圓體(P)" pitchFamily="34" charset="-120"/>
            </a:endParaRPr>
          </a:p>
        </p:txBody>
      </p:sp>
      <p:pic>
        <p:nvPicPr>
          <p:cNvPr id="12" name="圖片 9" descr="GoldSeparator.png"/>
          <p:cNvPicPr>
            <a:picLocks noChangeAspect="1"/>
          </p:cNvPicPr>
          <p:nvPr/>
        </p:nvPicPr>
        <p:blipFill>
          <a:blip r:embed="rId4" cstate="print"/>
          <a:srcRect t="30656" b="20294"/>
          <a:stretch>
            <a:fillRect/>
          </a:stretch>
        </p:blipFill>
        <p:spPr bwMode="auto">
          <a:xfrm>
            <a:off x="899592" y="3933056"/>
            <a:ext cx="7517052" cy="83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360040" y="4365104"/>
            <a:ext cx="8604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彼得潘是由蘇格蘭小說家及劇作家詹姆斯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馬修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貝瑞最為著名的劇作，其劇作於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1904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年在倫敦首演、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1905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上演百老匯舞台，因本劇受到了廣大觀眾的喜愛因此被改編為多版的童話書及卡通，其中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1953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年的由迪士尼出品的標準長度的動畫電影，更受到兒童們的歡迎。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此次由百老匯製作人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海爾特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率領國際製作團隊，攜手打造彼得潘巨蛋版本大型華麗製作，結合最新科技及特效技術隆重推出，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年展開世界巡演，將於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登台鉅獻。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 descr="spark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-1323528"/>
            <a:ext cx="3528392" cy="422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9" descr="GoldSeparator.png"/>
          <p:cNvPicPr>
            <a:picLocks noChangeAspect="1"/>
          </p:cNvPicPr>
          <p:nvPr/>
        </p:nvPicPr>
        <p:blipFill>
          <a:blip r:embed="rId2" cstate="print"/>
          <a:srcRect t="30656" b="20294"/>
          <a:stretch>
            <a:fillRect/>
          </a:stretch>
        </p:blipFill>
        <p:spPr bwMode="auto">
          <a:xfrm>
            <a:off x="179512" y="1268760"/>
            <a:ext cx="86594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7544" y="19888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使用了最新科技及技術的結合，環繞式音響及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投影技術，更加入了高空特技馬戲團元素，特技演員飛天遁地彷彿置身奇幻夢不落帝國。精緻的華麗服裝更是令人目不暇給。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彼得潘音樂劇於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年從倫敦開始巡演，目前已巡迴了德國、法國、西班牙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..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等歐洲的各大城市，超越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萬人次感動不已，明年預計會巡演到亞洲等大城市 。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3503" y="404664"/>
            <a:ext cx="76081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全新龐大製作驚艷歐美亞洲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中圓體(P)" pitchFamily="34" charset="-120"/>
              <a:ea typeface="華康中圓體(P)" pitchFamily="34" charset="-120"/>
            </a:endParaRPr>
          </a:p>
          <a:p>
            <a:r>
              <a:rPr lang="zh-TW" altLang="en-US" sz="4000" dirty="0" smtClean="0">
                <a:latin typeface="華康中圓體(P)" pitchFamily="34" charset="-120"/>
                <a:ea typeface="華康中圓體(P)" pitchFamily="34" charset="-120"/>
              </a:rPr>
              <a:t>                                          </a:t>
            </a:r>
            <a:endParaRPr lang="zh-TW" altLang="en-US" sz="3600" dirty="0">
              <a:latin typeface="華康中圓體(P)" pitchFamily="34" charset="-120"/>
              <a:ea typeface="華康中圓體(P)" pitchFamily="34" charset="-120"/>
            </a:endParaRPr>
          </a:p>
        </p:txBody>
      </p:sp>
      <p:pic>
        <p:nvPicPr>
          <p:cNvPr id="8" name="圖片 7" descr="5092723-large.jpg"/>
          <p:cNvPicPr>
            <a:picLocks noChangeAspect="1"/>
          </p:cNvPicPr>
          <p:nvPr/>
        </p:nvPicPr>
        <p:blipFill>
          <a:blip r:embed="rId3" cstate="print"/>
          <a:srcRect t="6008"/>
          <a:stretch>
            <a:fillRect/>
          </a:stretch>
        </p:blipFill>
        <p:spPr>
          <a:xfrm>
            <a:off x="0" y="4603144"/>
            <a:ext cx="3563888" cy="2254856"/>
          </a:xfrm>
          <a:prstGeom prst="rect">
            <a:avLst/>
          </a:prstGeom>
        </p:spPr>
      </p:pic>
      <p:pic>
        <p:nvPicPr>
          <p:cNvPr id="9" name="圖片 8" descr="peter-pan-the-never-ending-s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04400"/>
            <a:ext cx="3378750" cy="2253600"/>
          </a:xfrm>
          <a:prstGeom prst="rect">
            <a:avLst/>
          </a:prstGeom>
        </p:spPr>
      </p:pic>
      <p:pic>
        <p:nvPicPr>
          <p:cNvPr id="10" name="圖片 9" descr="article-2533022-1A649DB800000578-751_634x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0156" y="4604400"/>
            <a:ext cx="2933844" cy="2253600"/>
          </a:xfrm>
          <a:prstGeom prst="rect">
            <a:avLst/>
          </a:prstGeom>
        </p:spPr>
      </p:pic>
      <p:pic>
        <p:nvPicPr>
          <p:cNvPr id="11" name="圖片 10" descr="Star-DustSparkles-psd70726.png"/>
          <p:cNvPicPr>
            <a:picLocks noChangeAspect="1"/>
          </p:cNvPicPr>
          <p:nvPr/>
        </p:nvPicPr>
        <p:blipFill>
          <a:blip r:embed="rId6" cstate="print"/>
          <a:srcRect b="39262"/>
          <a:stretch>
            <a:fillRect/>
          </a:stretch>
        </p:blipFill>
        <p:spPr>
          <a:xfrm>
            <a:off x="899592" y="836712"/>
            <a:ext cx="7416824" cy="2655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9" descr="GoldSeparator.png"/>
          <p:cNvPicPr>
            <a:picLocks noChangeAspect="1"/>
          </p:cNvPicPr>
          <p:nvPr/>
        </p:nvPicPr>
        <p:blipFill>
          <a:blip r:embed="rId2" cstate="print"/>
          <a:srcRect t="30656" b="20294"/>
          <a:stretch>
            <a:fillRect/>
          </a:stretch>
        </p:blipFill>
        <p:spPr bwMode="auto">
          <a:xfrm>
            <a:off x="323528" y="1124744"/>
            <a:ext cx="86594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185665" y="162506"/>
            <a:ext cx="86918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國際級豪華製作團隊</a:t>
            </a:r>
            <a:endParaRPr lang="en-US" altLang="zh-TW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/>
            <a:r>
              <a:rPr lang="en-US" altLang="zh-T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【</a:t>
            </a:r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與恐龍共舞</a:t>
            </a:r>
            <a:r>
              <a:rPr lang="en-US" altLang="zh-T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】</a:t>
            </a:r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技術監製</a:t>
            </a:r>
            <a:r>
              <a:rPr lang="en-US" altLang="zh-T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&amp;</a:t>
            </a:r>
            <a:r>
              <a:rPr lang="zh-TW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百老匯金牌製作人聯手操刀</a:t>
            </a:r>
            <a:endParaRPr lang="en-US" altLang="zh-TW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中圓體(P)" pitchFamily="34" charset="-120"/>
              <a:ea typeface="華康中圓體(P)" pitchFamily="34" charset="-120"/>
            </a:endParaRPr>
          </a:p>
          <a:p>
            <a:pPr algn="ctr"/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749584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彼得潘音樂劇為一全新巨蛋版製作，由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與恐龍共舞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】Walking with dinosaur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技術總監及團隊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AEG Theme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STAR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歷時兩年製作而成。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Walking with dinosaur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年在台北小巨蛋演出掀起一股恐龍熱潮，此劇是特效、幻境、刺激和新知的最佳綜合體，二十隻轟隆咆哮的恐龍，逼真登台。彼得潘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製作人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為百老匯金牌製作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海爾特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曾經參予製作的音樂劇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：貓、悲慘世界、歌劇魅影、等著名音樂劇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 他的一生都貢獻在音樂劇的推廣製作，他的作品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歐洲各大城市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都取得了藝術和商業上的成功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與肯定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ap_F23_20100604010020704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94068"/>
            <a:ext cx="3456384" cy="2263932"/>
          </a:xfrm>
          <a:prstGeom prst="rect">
            <a:avLst/>
          </a:prstGeom>
        </p:spPr>
      </p:pic>
      <p:pic>
        <p:nvPicPr>
          <p:cNvPr id="7" name="圖片 6" descr="Star-DustSparkles-psd70726.png"/>
          <p:cNvPicPr>
            <a:picLocks noChangeAspect="1"/>
          </p:cNvPicPr>
          <p:nvPr/>
        </p:nvPicPr>
        <p:blipFill>
          <a:blip r:embed="rId4" cstate="print"/>
          <a:srcRect b="39262"/>
          <a:stretch>
            <a:fillRect/>
          </a:stretch>
        </p:blipFill>
        <p:spPr>
          <a:xfrm>
            <a:off x="1331640" y="0"/>
            <a:ext cx="7416824" cy="2655684"/>
          </a:xfrm>
          <a:prstGeom prst="rect">
            <a:avLst/>
          </a:prstGeom>
        </p:spPr>
      </p:pic>
      <p:pic>
        <p:nvPicPr>
          <p:cNvPr id="8" name="圖片 7" descr="Peter Pan stage general - Photographer Luk Monsa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41023"/>
            <a:ext cx="3528392" cy="231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FK6A3644_Dancing-300x200.jpg"/>
          <p:cNvPicPr>
            <a:picLocks noChangeAspect="1"/>
          </p:cNvPicPr>
          <p:nvPr/>
        </p:nvPicPr>
        <p:blipFill>
          <a:blip r:embed="rId2" cstate="print"/>
          <a:srcRect l="8571" r="12837"/>
          <a:stretch>
            <a:fillRect/>
          </a:stretch>
        </p:blipFill>
        <p:spPr>
          <a:xfrm>
            <a:off x="7163272" y="5010133"/>
            <a:ext cx="1980728" cy="1847867"/>
          </a:xfrm>
          <a:prstGeom prst="rect">
            <a:avLst/>
          </a:prstGeom>
        </p:spPr>
      </p:pic>
      <p:pic>
        <p:nvPicPr>
          <p:cNvPr id="4" name="圖片 9" descr="GoldSeparat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8" y="-603448"/>
            <a:ext cx="912525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Bling-Twinkle--Shine-High-res-psd54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527636" cy="58789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49367" y="2060848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最先進的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投影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設備，創造如魔法般迷人的實境佈景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2564904"/>
            <a:ext cx="7058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全球首創前所未見，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無鋼索無魔術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的飛行技術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87624" y="155679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國際級馬戲特技規格，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飛天遁地全場環繞</a:t>
            </a:r>
            <a:endParaRPr lang="zh-TW" altLang="en-US" sz="28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87624" y="3212976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奇幻場景與音樂歌曲，真實激烈打鬥場景實境上演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Bling-Twinkle--Shine-High-res-psd54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527636" cy="587896"/>
          </a:xfrm>
          <a:prstGeom prst="rect">
            <a:avLst/>
          </a:prstGeom>
        </p:spPr>
      </p:pic>
      <p:pic>
        <p:nvPicPr>
          <p:cNvPr id="13" name="圖片 12" descr="Bling-Twinkle--Shine-High-res-psd54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527636" cy="587896"/>
          </a:xfrm>
          <a:prstGeom prst="rect">
            <a:avLst/>
          </a:prstGeom>
        </p:spPr>
      </p:pic>
      <p:pic>
        <p:nvPicPr>
          <p:cNvPr id="14" name="圖片 13" descr="Bling-Twinkle--Shine-High-res-psd54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96952"/>
            <a:ext cx="527636" cy="587896"/>
          </a:xfrm>
          <a:prstGeom prst="rect">
            <a:avLst/>
          </a:prstGeom>
        </p:spPr>
      </p:pic>
      <p:pic>
        <p:nvPicPr>
          <p:cNvPr id="20" name="圖片 19" descr="af785a84c1c101e1dbccb2e07f75d8c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789040"/>
            <a:ext cx="3600400" cy="2292256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539552" y="764704"/>
            <a:ext cx="813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最新科技特效技術 創造夢想日不落帝國</a:t>
            </a:r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7" name="Picture 4" descr="Interactive Scen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3600000" cy="239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peterp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157192"/>
            <a:ext cx="2552808" cy="1700808"/>
          </a:xfrm>
          <a:prstGeom prst="rect">
            <a:avLst/>
          </a:prstGeom>
        </p:spPr>
      </p:pic>
      <p:pic>
        <p:nvPicPr>
          <p:cNvPr id="26" name="圖片 25" descr="Star-DustSparkles-psd70726.png"/>
          <p:cNvPicPr>
            <a:picLocks noChangeAspect="1"/>
          </p:cNvPicPr>
          <p:nvPr/>
        </p:nvPicPr>
        <p:blipFill>
          <a:blip r:embed="rId8" cstate="print"/>
          <a:srcRect b="39262"/>
          <a:stretch>
            <a:fillRect/>
          </a:stretch>
        </p:blipFill>
        <p:spPr>
          <a:xfrm>
            <a:off x="0" y="3293236"/>
            <a:ext cx="9144000" cy="35647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825" y="188913"/>
            <a:ext cx="662463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PETER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PAN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介紹影片</a:t>
            </a:r>
            <a:r>
              <a:rPr lang="en-US" altLang="zh-TW" sz="2000" dirty="0">
                <a:solidFill>
                  <a:srgbClr val="FFFF00"/>
                </a:solidFill>
              </a:rPr>
              <a:t>(Click to play)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000" u="sng" dirty="0" smtClean="0">
                <a:hlinkClick r:id="rId2"/>
              </a:rPr>
              <a:t>https://goo.gl/6v6yCu</a:t>
            </a:r>
            <a:endParaRPr lang="zh-TW" altLang="zh-TW" sz="2000" dirty="0" smtClean="0"/>
          </a:p>
          <a:p>
            <a:pPr>
              <a:defRPr/>
            </a:pPr>
            <a:endParaRPr lang="en-US" altLang="zh-TW" sz="20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8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圖片 7" descr="Bling-Twinkle--Shine-High-res-psd543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27636" cy="587896"/>
          </a:xfrm>
          <a:prstGeom prst="rect">
            <a:avLst/>
          </a:prstGeom>
        </p:spPr>
      </p:pic>
      <p:pic>
        <p:nvPicPr>
          <p:cNvPr id="9" name="圖片 8" descr="小飛俠dm劇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8519575" cy="4616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55776" y="1628800"/>
            <a:ext cx="4698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彼得</a:t>
            </a:r>
            <a:r>
              <a:rPr 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潘夢不落</a:t>
            </a:r>
            <a:r>
              <a:rPr 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帝國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華康細圓體" pitchFamily="49" charset="-120"/>
                <a:ea typeface="華康細圓體" pitchFamily="49" charset="-120"/>
                <a:cs typeface="Baskerville SemiBold Italic"/>
              </a:rPr>
              <a:t>音樂劇</a:t>
            </a:r>
            <a:endParaRPr lang="en-US" altLang="zh-TW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華康細圓體" pitchFamily="49" charset="-120"/>
              <a:ea typeface="華康細圓體" pitchFamily="49" charset="-120"/>
              <a:cs typeface="Baskerville SemiBold Italic"/>
            </a:endParaRPr>
          </a:p>
        </p:txBody>
      </p:sp>
      <p:pic>
        <p:nvPicPr>
          <p:cNvPr id="7" name="圖片 6" descr="206192_250021368430650_10793436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000" cy="3395330"/>
          </a:xfrm>
          <a:prstGeom prst="rect">
            <a:avLst/>
          </a:prstGeom>
        </p:spPr>
      </p:pic>
      <p:pic>
        <p:nvPicPr>
          <p:cNvPr id="8" name="圖片 7" descr="Bling-Twinkle--Shine-High-res-psd543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24" y="5013176"/>
            <a:ext cx="527636" cy="587896"/>
          </a:xfrm>
          <a:prstGeom prst="rect">
            <a:avLst/>
          </a:prstGeom>
        </p:spPr>
      </p:pic>
      <p:pic>
        <p:nvPicPr>
          <p:cNvPr id="9" name="圖片 8" descr="Bling-Twinkle--Shine-High-res-psd543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2440" y="5013176"/>
            <a:ext cx="527636" cy="587896"/>
          </a:xfrm>
          <a:prstGeom prst="rect">
            <a:avLst/>
          </a:prstGeom>
        </p:spPr>
      </p:pic>
      <p:pic>
        <p:nvPicPr>
          <p:cNvPr id="11" name="圖片 9" descr="GoldSeparat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8748" y="5085184"/>
            <a:ext cx="912525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323528" y="4077072"/>
            <a:ext cx="8568952" cy="219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2015/12/04(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)19:30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$800/1800/2500/2800/3800/4800</a:t>
            </a:r>
          </a:p>
          <a:p>
            <a:pPr algn="ctr"/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2015/12/05(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)14:30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$800/1800/2500/2800/3800/4800</a:t>
            </a:r>
          </a:p>
          <a:p>
            <a:pPr algn="ctr"/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2015/12/05(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)19:30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$800/1800/2500/2800/3800/4800</a:t>
            </a:r>
          </a:p>
          <a:p>
            <a:pPr algn="ctr"/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2015/12/06(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)12:30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$800/1800/2500/2800/3800/4800</a:t>
            </a:r>
          </a:p>
          <a:p>
            <a:pPr algn="ctr"/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2015/12/06(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)16:30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$800/1800/2500/2800/3800/4800</a:t>
            </a:r>
          </a:p>
          <a:p>
            <a:pPr algn="ctr"/>
            <a:endParaRPr lang="zh-TW" altLang="en-US" sz="2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9512" y="35010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校園優惠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:10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以上   即享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折優惠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不限相同票價及場次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568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投影片 1</vt:lpstr>
      <vt:lpstr>彼得潘音樂夢想國度 巨蛋製作夢幻登場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Mandie Hung</dc:creator>
  <cp:lastModifiedBy>郁雯</cp:lastModifiedBy>
  <cp:revision>33</cp:revision>
  <dcterms:created xsi:type="dcterms:W3CDTF">2014-10-28T08:20:03Z</dcterms:created>
  <dcterms:modified xsi:type="dcterms:W3CDTF">2015-11-25T00:39:37Z</dcterms:modified>
</cp:coreProperties>
</file>